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4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2.png>
</file>

<file path=ppt/media/image14.png>
</file>

<file path=ppt/media/image16.png>
</file>

<file path=ppt/media/image19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869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16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342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431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79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187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84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30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06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425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91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977BE-820E-4BBD-B7DC-E0C7A3622493}" type="datetimeFigureOut">
              <a:rPr lang="en-GB" smtClean="0"/>
              <a:t>04/03/2015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739C8-8474-4232-A08B-89EA265D16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667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73025"/>
            <a:ext cx="4788023" cy="335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45024"/>
            <a:ext cx="4355976" cy="411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5842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99" y="-4259"/>
            <a:ext cx="4960640" cy="3586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5" y="0"/>
            <a:ext cx="4608512" cy="3582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797" y="3560101"/>
            <a:ext cx="4966648" cy="3297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695" y="3645024"/>
            <a:ext cx="4608817" cy="3136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20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" y="34776"/>
            <a:ext cx="4562329" cy="3106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657" y="34776"/>
            <a:ext cx="4590847" cy="3106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8" y="2996580"/>
            <a:ext cx="4152900" cy="3960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975942"/>
            <a:ext cx="4060825" cy="398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0178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6632"/>
            <a:ext cx="3789617" cy="361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257" y="44624"/>
            <a:ext cx="4067175" cy="3895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386" y="3830712"/>
            <a:ext cx="3224750" cy="3126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992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1" y="0"/>
            <a:ext cx="4656635" cy="3068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1057" y="44624"/>
            <a:ext cx="4131423" cy="2975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2" y="3163207"/>
            <a:ext cx="4608512" cy="3506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129" y="3424717"/>
            <a:ext cx="4621250" cy="3433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6104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52528" cy="3482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528" y="40042"/>
            <a:ext cx="4738538" cy="3414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482687"/>
            <a:ext cx="3153173" cy="3069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3482687"/>
            <a:ext cx="3240360" cy="3137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2812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4624"/>
            <a:ext cx="4833234" cy="3251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2" y="0"/>
            <a:ext cx="4586486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1" y="3137233"/>
            <a:ext cx="5060415" cy="372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600" y="3081890"/>
            <a:ext cx="3600400" cy="3774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9537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" y="32657"/>
            <a:ext cx="4630991" cy="3540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090" y="32657"/>
            <a:ext cx="4550918" cy="3696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3573017"/>
            <a:ext cx="4320481" cy="328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4972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296" y="620688"/>
            <a:ext cx="5791626" cy="420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" y="1346447"/>
            <a:ext cx="3591358" cy="3472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8194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6</cp:revision>
  <cp:lastPrinted>2015-03-04T15:36:22Z</cp:lastPrinted>
  <dcterms:created xsi:type="dcterms:W3CDTF">2015-03-04T15:02:09Z</dcterms:created>
  <dcterms:modified xsi:type="dcterms:W3CDTF">2015-03-04T15:38:16Z</dcterms:modified>
</cp:coreProperties>
</file>

<file path=docProps/thumbnail.jpeg>
</file>